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eo Martinjak" initials="MM" lastIdx="1" clrIdx="0">
    <p:extLst>
      <p:ext uri="{19B8F6BF-5375-455C-9EA6-DF929625EA0E}">
        <p15:presenceInfo xmlns:p15="http://schemas.microsoft.com/office/powerpoint/2012/main" userId="53055797f26c4f5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57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8866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089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8805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0453939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624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684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3347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4980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48991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93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74897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274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809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58794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73884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B1545DC-8E28-4E88-A0B6-047D39D4032D}" type="datetimeFigureOut">
              <a:rPr lang="hr-HR" smtClean="0"/>
              <a:t>13.7.2021.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EF34F80-CBE4-4236-A19F-D6F28E702ABE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54064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38CC7-2E5F-41F4-95E7-3AF3FAC306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Projekt - Kino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AEA652-67AE-4BE1-9C63-1324D9130E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2764819" cy="1320802"/>
          </a:xfrm>
        </p:spPr>
        <p:txBody>
          <a:bodyPr>
            <a:normAutofit lnSpcReduction="10000"/>
          </a:bodyPr>
          <a:lstStyle/>
          <a:p>
            <a:r>
              <a:rPr lang="hr-HR" dirty="0"/>
              <a:t>Matija </a:t>
            </a:r>
            <a:r>
              <a:rPr lang="hr-HR" dirty="0" err="1"/>
              <a:t>Fabek</a:t>
            </a:r>
            <a:endParaRPr lang="hr-HR" dirty="0"/>
          </a:p>
          <a:p>
            <a:r>
              <a:rPr lang="hr-HR" dirty="0"/>
              <a:t>Helena </a:t>
            </a:r>
            <a:r>
              <a:rPr lang="hr-HR" dirty="0" err="1"/>
              <a:t>Marciuš</a:t>
            </a:r>
            <a:endParaRPr lang="hr-HR" dirty="0"/>
          </a:p>
          <a:p>
            <a:r>
              <a:rPr lang="hr-HR" dirty="0"/>
              <a:t>Mateo Martinjak</a:t>
            </a:r>
          </a:p>
        </p:txBody>
      </p:sp>
    </p:spTree>
    <p:extLst>
      <p:ext uri="{BB962C8B-B14F-4D97-AF65-F5344CB8AC3E}">
        <p14:creationId xmlns:p14="http://schemas.microsoft.com/office/powerpoint/2010/main" val="2699336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CA7E8-D73C-4212-9297-036A6EE1C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Zaposlenik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C1CE22E-288B-41D1-B31F-C26D483B3E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9773" y="2557463"/>
            <a:ext cx="9072453" cy="3317875"/>
          </a:xfrm>
        </p:spPr>
      </p:pic>
    </p:spTree>
    <p:extLst>
      <p:ext uri="{BB962C8B-B14F-4D97-AF65-F5344CB8AC3E}">
        <p14:creationId xmlns:p14="http://schemas.microsoft.com/office/powerpoint/2010/main" val="2033252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2D4C6-4EFC-47E7-85F6-E304C756D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Uvid u pojedine rezervacije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483E75-8B99-451B-B289-6E9AE17EB6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8016" y="2557463"/>
            <a:ext cx="6795968" cy="3317875"/>
          </a:xfrm>
        </p:spPr>
      </p:pic>
    </p:spTree>
    <p:extLst>
      <p:ext uri="{BB962C8B-B14F-4D97-AF65-F5344CB8AC3E}">
        <p14:creationId xmlns:p14="http://schemas.microsoft.com/office/powerpoint/2010/main" val="2057817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93299-BE0F-4EAC-916B-C1C249236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Opcija dodavanja novog filma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6CFD44-0E98-4210-BB37-4153950CB8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9831" y="2557463"/>
            <a:ext cx="5132337" cy="3317875"/>
          </a:xfrm>
        </p:spPr>
      </p:pic>
    </p:spTree>
    <p:extLst>
      <p:ext uri="{BB962C8B-B14F-4D97-AF65-F5344CB8AC3E}">
        <p14:creationId xmlns:p14="http://schemas.microsoft.com/office/powerpoint/2010/main" val="965158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24553-2A73-4E3E-AFA1-F1F03FDBA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dirty="0"/>
              <a:t>Opcija dodavanja novih projekcija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AD270F-54F5-4660-B672-3780517D5A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2" y="2557993"/>
            <a:ext cx="5191498" cy="331787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44B37A-B701-44EB-BEF4-6CF8EB5CF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901" y="2583352"/>
            <a:ext cx="4608448" cy="322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24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B3D76-20CD-4793-9151-7651084EE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3. Administrator – pregled zaposlenika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15DAD4-A6C8-4F03-AF49-B89BBB5DB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4668"/>
          <a:stretch/>
        </p:blipFill>
        <p:spPr>
          <a:xfrm>
            <a:off x="1125720" y="2557993"/>
            <a:ext cx="5727567" cy="331787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12760D-E72C-4CEF-8338-23C6B45315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0268" y="3472595"/>
            <a:ext cx="4248932" cy="219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805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DB016-4C27-4552-9F30-3FA429150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Korištene tehnologije i alati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4AF42-CCB2-4A51-BF8D-16DC02666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4800599" cy="1303867"/>
          </a:xfrm>
        </p:spPr>
        <p:txBody>
          <a:bodyPr/>
          <a:lstStyle/>
          <a:p>
            <a:pPr marL="0" indent="0">
              <a:buNone/>
            </a:pPr>
            <a:r>
              <a:rPr lang="hr-HR" dirty="0" err="1"/>
              <a:t>Backend</a:t>
            </a:r>
            <a:r>
              <a:rPr lang="hr-HR" dirty="0"/>
              <a:t> </a:t>
            </a:r>
          </a:p>
          <a:p>
            <a:r>
              <a:rPr lang="hr-HR" dirty="0"/>
              <a:t>PHP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A23D99-3FB2-4272-8FC8-56A80CAC20DD}"/>
              </a:ext>
            </a:extLst>
          </p:cNvPr>
          <p:cNvSpPr txBox="1">
            <a:spLocks/>
          </p:cNvSpPr>
          <p:nvPr/>
        </p:nvSpPr>
        <p:spPr>
          <a:xfrm>
            <a:off x="6094428" y="2556932"/>
            <a:ext cx="4800599" cy="32405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r-HR" dirty="0" err="1"/>
              <a:t>Frontend</a:t>
            </a:r>
            <a:r>
              <a:rPr lang="hr-HR" dirty="0"/>
              <a:t> </a:t>
            </a:r>
          </a:p>
          <a:p>
            <a:r>
              <a:rPr lang="hr-HR" dirty="0"/>
              <a:t>HTML &amp; CSS</a:t>
            </a:r>
          </a:p>
          <a:p>
            <a:r>
              <a:rPr lang="hr-HR" dirty="0"/>
              <a:t>JS</a:t>
            </a:r>
          </a:p>
          <a:p>
            <a:pPr lvl="1"/>
            <a:r>
              <a:rPr lang="hr-HR" dirty="0"/>
              <a:t>AJAX upiti</a:t>
            </a:r>
          </a:p>
          <a:p>
            <a:endParaRPr lang="hr-HR" dirty="0"/>
          </a:p>
          <a:p>
            <a:endParaRPr lang="hr-HR" dirty="0"/>
          </a:p>
          <a:p>
            <a:endParaRPr lang="hr-HR" dirty="0"/>
          </a:p>
          <a:p>
            <a:endParaRPr lang="hr-HR" dirty="0"/>
          </a:p>
          <a:p>
            <a:endParaRPr lang="hr-HR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A54A685-7C63-4CD0-AC41-A536B6ABA144}"/>
              </a:ext>
            </a:extLst>
          </p:cNvPr>
          <p:cNvSpPr txBox="1">
            <a:spLocks/>
          </p:cNvSpPr>
          <p:nvPr/>
        </p:nvSpPr>
        <p:spPr>
          <a:xfrm>
            <a:off x="1295401" y="4637988"/>
            <a:ext cx="4800599" cy="12378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hr-HR" dirty="0"/>
              <a:t>Dodatne biblioteke: Kalendar</a:t>
            </a:r>
          </a:p>
          <a:p>
            <a:r>
              <a:rPr lang="hr-HR" dirty="0"/>
              <a:t>Codepen.io (</a:t>
            </a:r>
            <a:r>
              <a:rPr lang="hr-HR" sz="1800" dirty="0">
                <a:latin typeface="Agency FB" panose="020B0503020202020204" pitchFamily="34" charset="0"/>
                <a:cs typeface="Aharoni" panose="020B0604020202020204" pitchFamily="2" charset="-79"/>
              </a:rPr>
              <a:t>MIT)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437867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4FA28-67F6-4E1F-A884-E3217964E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Ideja </a:t>
            </a:r>
          </a:p>
        </p:txBody>
      </p:sp>
      <p:pic>
        <p:nvPicPr>
          <p:cNvPr id="5" name="Content Placeholder 4" descr="Scene board in red background">
            <a:extLst>
              <a:ext uri="{FF2B5EF4-FFF2-40B4-BE49-F238E27FC236}">
                <a16:creationId xmlns:a16="http://schemas.microsoft.com/office/drawing/2014/main" id="{29DFD66B-A112-4164-A430-902155D8A2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557993"/>
            <a:ext cx="4976457" cy="33178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B7A66F-89D2-49B2-A8BF-CE5C5FC0237E}"/>
              </a:ext>
            </a:extLst>
          </p:cNvPr>
          <p:cNvSpPr txBox="1"/>
          <p:nvPr/>
        </p:nvSpPr>
        <p:spPr>
          <a:xfrm>
            <a:off x="6702357" y="2821020"/>
            <a:ext cx="41245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Korisnici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Rezerviraju karte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Imaju uvid u prošle rezervacije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Imaju uvid u filmove/projekcije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Zaposlenici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Mogu mijenjati projekcije i dodavati filmove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Administratori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Mogu dodavati radnike</a:t>
            </a:r>
          </a:p>
          <a:p>
            <a:pPr lvl="1"/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141731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69042-20DF-4171-9317-9F6060AA4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Prijava za 3 razine korisnika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05A596-2EAE-4977-8B97-FDEFDD58E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0" y="2696971"/>
            <a:ext cx="9601200" cy="3038859"/>
          </a:xfrm>
        </p:spPr>
      </p:pic>
    </p:spTree>
    <p:extLst>
      <p:ext uri="{BB962C8B-B14F-4D97-AF65-F5344CB8AC3E}">
        <p14:creationId xmlns:p14="http://schemas.microsoft.com/office/powerpoint/2010/main" val="1678682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AC631-7CC3-48CF-B238-D5D3237DA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Korisnik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2A944-B8F7-462C-A9CF-134A8FBFD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4664"/>
            <a:ext cx="2829127" cy="3321204"/>
          </a:xfrm>
        </p:spPr>
        <p:txBody>
          <a:bodyPr>
            <a:normAutofit/>
          </a:bodyPr>
          <a:lstStyle/>
          <a:p>
            <a:endParaRPr lang="hr-HR" dirty="0"/>
          </a:p>
          <a:p>
            <a:r>
              <a:rPr lang="hr-HR" dirty="0"/>
              <a:t>Imaju uvid u filmove/projekcije</a:t>
            </a:r>
          </a:p>
          <a:p>
            <a:r>
              <a:rPr lang="hr-HR" dirty="0"/>
              <a:t>Rezerviraju karte</a:t>
            </a:r>
          </a:p>
          <a:p>
            <a:r>
              <a:rPr lang="hr-HR" dirty="0"/>
              <a:t>Imaju uvid u prošle rezervacije</a:t>
            </a:r>
          </a:p>
          <a:p>
            <a:endParaRPr lang="hr-H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F9C75C-52A4-492B-818D-1D07CA50D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540" y="2817232"/>
            <a:ext cx="6814128" cy="30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755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81565-1BC9-42EA-A5E2-87C64D560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Uvid u filmove i projekcije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473BD1-C6FA-4B2F-878D-66EA69D128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941" y="2557993"/>
            <a:ext cx="4421015" cy="355799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99A8A7-6D04-470B-BCEC-5E3512C1D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148" y="2557993"/>
            <a:ext cx="5008655" cy="355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416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57A12-3829-4B28-84AF-40BDAF23A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Rezervacija sjedala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E36D2E-6032-4C24-AB58-C92D23DB6F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313" t="19671" r="25867" b="27848"/>
          <a:stretch/>
        </p:blipFill>
        <p:spPr>
          <a:xfrm>
            <a:off x="4845376" y="2607915"/>
            <a:ext cx="6349155" cy="34825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68787F-6E9B-4B38-8C1A-D67197C6AC59}"/>
              </a:ext>
            </a:extLst>
          </p:cNvPr>
          <p:cNvSpPr txBox="1"/>
          <p:nvPr/>
        </p:nvSpPr>
        <p:spPr>
          <a:xfrm>
            <a:off x="1206631" y="3026004"/>
            <a:ext cx="33747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Obavljene unutar SQL transakcija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Provjera zauzetih sjedala preko </a:t>
            </a:r>
            <a:r>
              <a:rPr lang="hr-HR" dirty="0" err="1"/>
              <a:t>AJAXa</a:t>
            </a:r>
            <a:endParaRPr lang="hr-HR" dirty="0"/>
          </a:p>
          <a:p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Prilikom uspješne rezervacije, generira se jedinstveni ID rezervacije koji služi korisniku kao garancija </a:t>
            </a:r>
          </a:p>
        </p:txBody>
      </p:sp>
    </p:spTree>
    <p:extLst>
      <p:ext uri="{BB962C8B-B14F-4D97-AF65-F5344CB8AC3E}">
        <p14:creationId xmlns:p14="http://schemas.microsoft.com/office/powerpoint/2010/main" val="2919343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A0A4D-B159-48C7-958F-581BC5349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Uspješna </a:t>
            </a:r>
            <a:r>
              <a:rPr lang="hr-HR" dirty="0" err="1"/>
              <a:t>rezervaija</a:t>
            </a:r>
            <a:r>
              <a:rPr lang="hr-HR" dirty="0"/>
              <a:t> sjedala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C5A66D-75ED-4799-9453-E6358C749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6985" y="2557993"/>
            <a:ext cx="3882619" cy="3317875"/>
          </a:xfrm>
        </p:spPr>
      </p:pic>
    </p:spTree>
    <p:extLst>
      <p:ext uri="{BB962C8B-B14F-4D97-AF65-F5344CB8AC3E}">
        <p14:creationId xmlns:p14="http://schemas.microsoft.com/office/powerpoint/2010/main" val="1589715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9874F-8EEE-45AD-AFDE-52BFB77FE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Uvid u prošle rezervacije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86BC97-A42B-4FBB-A07C-3D76DC4AB8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4352" y="2519756"/>
            <a:ext cx="5903295" cy="3608543"/>
          </a:xfrm>
        </p:spPr>
      </p:pic>
    </p:spTree>
    <p:extLst>
      <p:ext uri="{BB962C8B-B14F-4D97-AF65-F5344CB8AC3E}">
        <p14:creationId xmlns:p14="http://schemas.microsoft.com/office/powerpoint/2010/main" val="9091178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28</TotalTime>
  <Words>137</Words>
  <Application>Microsoft Office PowerPoint</Application>
  <PresentationFormat>Widescreen</PresentationFormat>
  <Paragraphs>44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Agency FB</vt:lpstr>
      <vt:lpstr>Arial</vt:lpstr>
      <vt:lpstr>Garamond</vt:lpstr>
      <vt:lpstr>Organic</vt:lpstr>
      <vt:lpstr>Projekt - Kino</vt:lpstr>
      <vt:lpstr>Korištene tehnologije i alati</vt:lpstr>
      <vt:lpstr>Ideja </vt:lpstr>
      <vt:lpstr>Prijava za 3 razine korisnika</vt:lpstr>
      <vt:lpstr>1. Korisnik </vt:lpstr>
      <vt:lpstr>Uvid u filmove i projekcije</vt:lpstr>
      <vt:lpstr>Rezervacija sjedala</vt:lpstr>
      <vt:lpstr>Uspješna rezervaija sjedala</vt:lpstr>
      <vt:lpstr>Uvid u prošle rezervacije</vt:lpstr>
      <vt:lpstr>1. Zaposlenik</vt:lpstr>
      <vt:lpstr>Uvid u pojedine rezervacije</vt:lpstr>
      <vt:lpstr>Opcija dodavanja novog filma</vt:lpstr>
      <vt:lpstr>Opcija dodavanja novih projekcija</vt:lpstr>
      <vt:lpstr>3. Administrator – pregled zaposlenika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- Kino</dc:title>
  <dc:creator>Mateo Martinjak</dc:creator>
  <cp:lastModifiedBy>Mateo Martinjak</cp:lastModifiedBy>
  <cp:revision>2</cp:revision>
  <dcterms:created xsi:type="dcterms:W3CDTF">2021-07-13T13:14:58Z</dcterms:created>
  <dcterms:modified xsi:type="dcterms:W3CDTF">2021-07-13T13:43:13Z</dcterms:modified>
</cp:coreProperties>
</file>

<file path=docProps/thumbnail.jpeg>
</file>